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1" r:id="rId4"/>
    <p:sldId id="263" r:id="rId5"/>
    <p:sldId id="264" r:id="rId6"/>
    <p:sldId id="266" r:id="rId7"/>
    <p:sldId id="267" r:id="rId8"/>
    <p:sldId id="265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1AEAB-CC24-497C-8123-E42CF1AEFCA8}" type="datetimeFigureOut">
              <a:rPr lang="pl-PL" smtClean="0"/>
              <a:t>2019-09-23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33807-ED7A-42C5-9526-3B64AE637A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52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C54AFE-F08A-46E3-8B12-A35F5C6C9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17A02DE-2199-4109-B406-77FEFF77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C04EE73-C900-4914-BA22-C84E5B714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64D7-4BDE-426A-8A3C-222F1D90A27A}" type="datetime1">
              <a:rPr lang="pl-PL" smtClean="0"/>
              <a:t>2019-09-23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FC4598-ED2A-401C-9BB1-D69A7CC06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D1DE108-BE19-4D2D-AE3F-1E5F65A82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6B6D-5F32-466D-AEC4-2FCE963E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25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10C011-BB79-4B76-AB94-1E59F94B2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4156858-FF32-4E01-9885-AE080F346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8DF5625-1C61-4BEE-AD38-A19CF02AB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68E9-2047-4725-9C66-CEA58F738E8A}" type="datetime1">
              <a:rPr lang="pl-PL" smtClean="0"/>
              <a:t>2019-09-23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79505D-AB20-4DAC-8B43-F9DD89E8E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6EFBD4-5CDB-4AEF-9BED-2AFC115CB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6B6D-5F32-466D-AEC4-2FCE963E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52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CF84540-ADDC-4810-A492-5E52344FB2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8F6B496-D59B-4088-91FC-83E9D8434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142C5A2-8A78-4E33-A3B6-F8EB9836E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2BA2-4897-4BCE-AD41-E4250CB62B97}" type="datetime1">
              <a:rPr lang="pl-PL" smtClean="0"/>
              <a:t>2019-09-23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4966ECC-BD82-4269-89FD-0738EDB8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185D975-7089-4B48-A29B-B55FA927A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6B6D-5F32-466D-AEC4-2FCE963E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838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EA4825-C714-452A-B7CB-CDCE3FA0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A5490E-DF26-48CD-8E06-346B3EE8B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6B3806-9C6E-4C27-BFBE-0573BF3F9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2D46-790A-4232-BD68-738C180250FF}" type="datetime1">
              <a:rPr lang="pl-PL" smtClean="0"/>
              <a:t>2019-09-23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A99225-86DA-4952-AAA7-313084AA2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3C6049-6AAE-42A0-A5FE-88E9D0BA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6B6D-5F32-466D-AEC4-2FCE963E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92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4BE434-AB44-4FA4-B028-87E05F30B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63BF3BC-A264-4C14-B9F7-0B3B11316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75EB57F-EF12-4889-968A-D9E19E7BE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6CCE-C29F-4E0C-B512-4A76428465E6}" type="datetime1">
              <a:rPr lang="pl-PL" smtClean="0"/>
              <a:t>2019-09-23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8DFA2A3-CA7B-4393-8930-A7E07072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DD0967-B79D-4DE6-806A-E2C4B3EE4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6B6D-5F32-466D-AEC4-2FCE963E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215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1BCD8F-97D4-4DB0-82BC-0375AD70B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B8B0F2-446E-4302-9083-070B749523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59B933C-9BE2-4EC9-861E-7AAE45DCF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6BCD63B-C485-4BA8-80BF-8251235C3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8360-48CD-4E55-A858-3698900921E5}" type="datetime1">
              <a:rPr lang="pl-PL" smtClean="0"/>
              <a:t>2019-09-23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B68CA5-36FD-4CC9-9C50-E6EC409BF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84DCAA3-65E3-4BD9-9867-560F84EF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6B6D-5F32-466D-AEC4-2FCE963E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615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731F82-74CB-4338-8242-F303DE721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779953-7E5D-40EB-B465-8E8B299DD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D91D70-5313-4224-BA43-58354641B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82D1AC9-2443-4F31-B9FE-357BEE40A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AA6497D-A6CF-4B84-8E82-C6FA0985B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118B021-E0A0-46ED-933B-1CAC93517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4738-C325-46E5-9A0C-2553D900A24D}" type="datetime1">
              <a:rPr lang="pl-PL" smtClean="0"/>
              <a:t>2019-09-23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329D402-B926-43BF-8F30-9F229560A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47C892C-D151-406E-9500-ABA75F77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6B6D-5F32-466D-AEC4-2FCE963E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626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CF819-25A8-46D6-96A8-61BE982C0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0356AFD-A3E4-4141-8F85-19E5340C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FE6A-02CF-4C43-BD0D-4F668FEA691F}" type="datetime1">
              <a:rPr lang="pl-PL" smtClean="0"/>
              <a:t>2019-09-23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947AA12-F57A-4A9A-AD2D-62FAB0E86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1C1A1AA-FAF0-4656-8093-BBE219246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6B6D-5F32-466D-AEC4-2FCE963E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529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C067C2E-2470-45BA-80BC-410916D2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67F4-56A2-4124-BCFD-93D288857B8A}" type="datetime1">
              <a:rPr lang="pl-PL" smtClean="0"/>
              <a:t>2019-09-23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9416AE5-3C95-4B45-896D-4B7070657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F0133CB-FAA2-4C89-B025-67654075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6B6D-5F32-466D-AEC4-2FCE963E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138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9B00AB-7780-4629-8718-F7C5EB023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7BDB82-E8FD-482C-B739-7E39F46A1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1DCCF21-AFCD-49EB-B972-83793E56C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F919AE8-185F-431D-BA11-F0202F84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1B9C-5496-4B34-8D91-D4587EEA3F3E}" type="datetime1">
              <a:rPr lang="pl-PL" smtClean="0"/>
              <a:t>2019-09-23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EA41790-2D5B-4149-9B8D-630C99FF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0B4AB40-6C30-4BA3-A16F-D73E1100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6B6D-5F32-466D-AEC4-2FCE963E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420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02B781-4D3C-4F1A-989A-FACD9C2D9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8D29588-9013-43A9-98F5-F766BF7956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2B84B5E-3B30-453B-A544-E14E38C19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C3AC9FB-CFE0-445C-9306-A054403AD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6332-752E-45AD-92C6-D6A1AFBDC1E1}" type="datetime1">
              <a:rPr lang="pl-PL" smtClean="0"/>
              <a:t>2019-09-23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08C4FCD-C845-46ED-B724-5AA555A3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DD13F47-DED9-4381-8CF9-0CF27737A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6B6D-5F32-466D-AEC4-2FCE963E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307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4FFFB92-1525-4141-85CE-1D2CE74D6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17E224-63A4-4964-A0AD-AB500F002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900647-A44E-4AA6-B901-968D2C03E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38E90-5357-4143-9B75-4A9F44ECCF32}" type="datetime1">
              <a:rPr lang="pl-PL" smtClean="0"/>
              <a:t>2019-09-23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B91BD1-8551-4596-B712-A94DEC655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16BCD1-EBB5-4AE4-A04E-FB4E09C0D7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6B6D-5F32-466D-AEC4-2FCE963E11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41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E9EB6EA-E0A6-4FC7-A2B5-2DCB4829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4014"/>
            <a:ext cx="10515600" cy="396260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ADULT EDUCATOR - CHALLENGES AND TRENDS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The UK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sz="3600" b="1" dirty="0"/>
              <a:t>Simon Dawson</a:t>
            </a:r>
            <a:endParaRPr lang="pl-PL" sz="3600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2B4E8F5-7013-439A-8E28-A8862B12F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6680" y="-8878"/>
            <a:ext cx="5756250" cy="1453599"/>
          </a:xfrm>
          <a:prstGeom prst="rect">
            <a:avLst/>
          </a:prstGeom>
        </p:spPr>
      </p:pic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EB7693-DCC1-4884-AE55-49A4C627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9779"/>
            <a:ext cx="10515600" cy="391696"/>
          </a:xfrm>
        </p:spPr>
        <p:txBody>
          <a:bodyPr/>
          <a:lstStyle/>
          <a:p>
            <a:r>
              <a:rPr lang="pl-PL" sz="1600" dirty="0">
                <a:solidFill>
                  <a:srgbClr val="002060"/>
                </a:solidFill>
              </a:rPr>
              <a:t>„EDUKATOR OSÓB DOROSŁYCH – TRENDY I WYZWANIA” , WARSZAWA, 3 PAŹDZIERNIKA 2019.</a:t>
            </a:r>
          </a:p>
        </p:txBody>
      </p:sp>
    </p:spTree>
    <p:extLst>
      <p:ext uri="{BB962C8B-B14F-4D97-AF65-F5344CB8AC3E}">
        <p14:creationId xmlns:p14="http://schemas.microsoft.com/office/powerpoint/2010/main" val="1203357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E9EB6EA-E0A6-4FC7-A2B5-2DCB4829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4015"/>
            <a:ext cx="10515600" cy="102981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Information Systems</a:t>
            </a: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2B4E8F5-7013-439A-8E28-A8862B12F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6680" y="-8878"/>
            <a:ext cx="5756250" cy="1453599"/>
          </a:xfrm>
          <a:prstGeom prst="rect">
            <a:avLst/>
          </a:prstGeom>
        </p:spPr>
      </p:pic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EB7693-DCC1-4884-AE55-49A4C627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9779"/>
            <a:ext cx="10515600" cy="391696"/>
          </a:xfrm>
        </p:spPr>
        <p:txBody>
          <a:bodyPr/>
          <a:lstStyle/>
          <a:p>
            <a:r>
              <a:rPr lang="pl-PL" sz="1600" dirty="0">
                <a:solidFill>
                  <a:srgbClr val="002060"/>
                </a:solidFill>
              </a:rPr>
              <a:t>„EDUKATOR OSÓB DOROSŁYCH – TRENDY I WYZWANIA” , WARSZAWA, 3 PAŹDZIERNIKA 2019.</a:t>
            </a:r>
          </a:p>
        </p:txBody>
      </p:sp>
      <p:sp>
        <p:nvSpPr>
          <p:cNvPr id="9" name="Symbol zastępczy zawartości 4">
            <a:extLst>
              <a:ext uri="{FF2B5EF4-FFF2-40B4-BE49-F238E27FC236}">
                <a16:creationId xmlns:a16="http://schemas.microsoft.com/office/drawing/2014/main" id="{D077D676-C361-4037-897E-4D279BBFB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9833"/>
            <a:ext cx="10515600" cy="3407130"/>
          </a:xfrm>
        </p:spPr>
        <p:txBody>
          <a:bodyPr>
            <a:normAutofit/>
          </a:bodyPr>
          <a:lstStyle/>
          <a:p>
            <a:r>
              <a:rPr lang="en-GB" dirty="0"/>
              <a:t>Accuracy ?</a:t>
            </a:r>
          </a:p>
          <a:p>
            <a:endParaRPr lang="en-GB" dirty="0"/>
          </a:p>
          <a:p>
            <a:r>
              <a:rPr lang="en-GB" dirty="0"/>
              <a:t>Timeliness 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7967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E9EB6EA-E0A6-4FC7-A2B5-2DCB4829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4015"/>
            <a:ext cx="10515600" cy="102981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Skills Brokers</a:t>
            </a: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2B4E8F5-7013-439A-8E28-A8862B12F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6680" y="-8878"/>
            <a:ext cx="5756250" cy="1453599"/>
          </a:xfrm>
          <a:prstGeom prst="rect">
            <a:avLst/>
          </a:prstGeom>
        </p:spPr>
      </p:pic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EB7693-DCC1-4884-AE55-49A4C627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9779"/>
            <a:ext cx="10515600" cy="391696"/>
          </a:xfrm>
        </p:spPr>
        <p:txBody>
          <a:bodyPr/>
          <a:lstStyle/>
          <a:p>
            <a:r>
              <a:rPr lang="pl-PL" sz="1600" dirty="0">
                <a:solidFill>
                  <a:srgbClr val="002060"/>
                </a:solidFill>
              </a:rPr>
              <a:t>„EDUKATOR OSÓB DOROSŁYCH – TRENDY I WYZWANIA” , WARSZAWA, 3 PAŹDZIERNIKA 2019.</a:t>
            </a:r>
          </a:p>
        </p:txBody>
      </p:sp>
      <p:sp>
        <p:nvSpPr>
          <p:cNvPr id="9" name="Symbol zastępczy zawartości 4">
            <a:extLst>
              <a:ext uri="{FF2B5EF4-FFF2-40B4-BE49-F238E27FC236}">
                <a16:creationId xmlns:a16="http://schemas.microsoft.com/office/drawing/2014/main" id="{D077D676-C361-4037-897E-4D279BBFB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9833"/>
            <a:ext cx="10515600" cy="340713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No national skill broker service</a:t>
            </a:r>
          </a:p>
          <a:p>
            <a:r>
              <a:rPr lang="en-GB" dirty="0"/>
              <a:t>Locally funded, employer-led Skills Brokers</a:t>
            </a:r>
          </a:p>
          <a:p>
            <a:pPr lvl="1"/>
            <a:r>
              <a:rPr lang="en-GB" dirty="0"/>
              <a:t>Level 4 Information, Advice &amp; Guidance or Degree</a:t>
            </a:r>
          </a:p>
          <a:p>
            <a:pPr lvl="1"/>
            <a:r>
              <a:rPr lang="en-GB" dirty="0"/>
              <a:t>Practical industry experience</a:t>
            </a:r>
          </a:p>
          <a:p>
            <a:pPr lvl="1"/>
            <a:r>
              <a:rPr lang="en-GB" dirty="0"/>
              <a:t>Negotiation skills</a:t>
            </a:r>
          </a:p>
          <a:p>
            <a:pPr lvl="1"/>
            <a:r>
              <a:rPr lang="en-GB" dirty="0"/>
              <a:t>Financial management skills</a:t>
            </a:r>
          </a:p>
          <a:p>
            <a:pPr lvl="1"/>
            <a:r>
              <a:rPr lang="en-GB" dirty="0"/>
              <a:t>Understanding of Government policy and legislation</a:t>
            </a:r>
          </a:p>
          <a:p>
            <a:r>
              <a:rPr lang="en-GB" dirty="0"/>
              <a:t>Lack of trainee-led Information, Advice &amp; Guidance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8632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E9EB6EA-E0A6-4FC7-A2B5-2DCB4829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4015"/>
            <a:ext cx="10515600" cy="102981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Matrix Standard</a:t>
            </a: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2B4E8F5-7013-439A-8E28-A8862B12F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6680" y="-8878"/>
            <a:ext cx="5756250" cy="1453599"/>
          </a:xfrm>
          <a:prstGeom prst="rect">
            <a:avLst/>
          </a:prstGeom>
        </p:spPr>
      </p:pic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EB7693-DCC1-4884-AE55-49A4C627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9779"/>
            <a:ext cx="10515600" cy="391696"/>
          </a:xfrm>
        </p:spPr>
        <p:txBody>
          <a:bodyPr/>
          <a:lstStyle/>
          <a:p>
            <a:r>
              <a:rPr lang="pl-PL" sz="1600" dirty="0">
                <a:solidFill>
                  <a:srgbClr val="002060"/>
                </a:solidFill>
              </a:rPr>
              <a:t>„EDUKATOR OSÓB DOROSŁYCH – TRENDY I WYZWANIA” , WARSZAWA, 3 PAŹDZIERNIKA 2019.</a:t>
            </a:r>
          </a:p>
        </p:txBody>
      </p:sp>
      <p:sp>
        <p:nvSpPr>
          <p:cNvPr id="9" name="Symbol zastępczy zawartości 4">
            <a:extLst>
              <a:ext uri="{FF2B5EF4-FFF2-40B4-BE49-F238E27FC236}">
                <a16:creationId xmlns:a16="http://schemas.microsoft.com/office/drawing/2014/main" id="{D077D676-C361-4037-897E-4D279BBFB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9833"/>
            <a:ext cx="10515600" cy="3407130"/>
          </a:xfrm>
        </p:spPr>
        <p:txBody>
          <a:bodyPr>
            <a:normAutofit/>
          </a:bodyPr>
          <a:lstStyle/>
          <a:p>
            <a:r>
              <a:rPr lang="en-GB" dirty="0"/>
              <a:t>Quality Standard</a:t>
            </a:r>
          </a:p>
          <a:p>
            <a:pPr lvl="1"/>
            <a:r>
              <a:rPr lang="en-GB" dirty="0"/>
              <a:t>Leadership &amp; Management</a:t>
            </a:r>
          </a:p>
          <a:p>
            <a:pPr lvl="1"/>
            <a:r>
              <a:rPr lang="en-GB" dirty="0"/>
              <a:t>Resources</a:t>
            </a:r>
          </a:p>
          <a:p>
            <a:pPr lvl="1"/>
            <a:r>
              <a:rPr lang="en-GB" dirty="0"/>
              <a:t>Service Delivery</a:t>
            </a:r>
          </a:p>
          <a:p>
            <a:pPr lvl="1"/>
            <a:r>
              <a:rPr lang="en-GB" dirty="0"/>
              <a:t>Continuous Quality Improvement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946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E9EB6EA-E0A6-4FC7-A2B5-2DCB4829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4015"/>
            <a:ext cx="10515600" cy="102981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The Setting</a:t>
            </a: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2B4E8F5-7013-439A-8E28-A8862B12F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6680" y="-8878"/>
            <a:ext cx="5756250" cy="1453599"/>
          </a:xfrm>
          <a:prstGeom prst="rect">
            <a:avLst/>
          </a:prstGeom>
        </p:spPr>
      </p:pic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EB7693-DCC1-4884-AE55-49A4C627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9779"/>
            <a:ext cx="10515600" cy="391696"/>
          </a:xfrm>
        </p:spPr>
        <p:txBody>
          <a:bodyPr/>
          <a:lstStyle/>
          <a:p>
            <a:r>
              <a:rPr lang="pl-PL" sz="1600" dirty="0">
                <a:solidFill>
                  <a:srgbClr val="002060"/>
                </a:solidFill>
              </a:rPr>
              <a:t>„EDUKATOR OSÓB DOROSŁYCH – TRENDY I WYZWANIA” , WARSZAWA, 3 PAŹDZIERNIKA 2019.</a:t>
            </a:r>
          </a:p>
        </p:txBody>
      </p:sp>
      <p:sp>
        <p:nvSpPr>
          <p:cNvPr id="8" name="Symbol zastępczy zawartości 4">
            <a:extLst>
              <a:ext uri="{FF2B5EF4-FFF2-40B4-BE49-F238E27FC236}">
                <a16:creationId xmlns:a16="http://schemas.microsoft.com/office/drawing/2014/main" id="{69C32ECE-4686-42DB-8235-F121ED971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9833"/>
            <a:ext cx="10515600" cy="340713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UK is a unitary parliamentary democracy and constitutional monarchy</a:t>
            </a:r>
          </a:p>
          <a:p>
            <a:r>
              <a:rPr lang="en-US" dirty="0"/>
              <a:t>A nation of states and not a nation state</a:t>
            </a:r>
          </a:p>
          <a:p>
            <a:pPr lvl="1"/>
            <a:r>
              <a:rPr lang="en-US" dirty="0"/>
              <a:t>England</a:t>
            </a:r>
          </a:p>
          <a:p>
            <a:pPr lvl="1"/>
            <a:r>
              <a:rPr lang="en-US" dirty="0"/>
              <a:t>Scotland</a:t>
            </a:r>
          </a:p>
          <a:p>
            <a:pPr lvl="1"/>
            <a:r>
              <a:rPr lang="en-US" dirty="0"/>
              <a:t>Wales</a:t>
            </a:r>
          </a:p>
          <a:p>
            <a:pPr lvl="1"/>
            <a:r>
              <a:rPr lang="en-US" dirty="0"/>
              <a:t>Northern Ireland</a:t>
            </a:r>
          </a:p>
          <a:p>
            <a:r>
              <a:rPr lang="en-US" dirty="0"/>
              <a:t>Each state is responsible for their own educational systems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7968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E9EB6EA-E0A6-4FC7-A2B5-2DCB4829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4015"/>
            <a:ext cx="10515600" cy="102981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English Educational System</a:t>
            </a: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2B4E8F5-7013-439A-8E28-A8862B12F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6680" y="-8878"/>
            <a:ext cx="5756250" cy="1453599"/>
          </a:xfrm>
          <a:prstGeom prst="rect">
            <a:avLst/>
          </a:prstGeom>
        </p:spPr>
      </p:pic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EB7693-DCC1-4884-AE55-49A4C627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9779"/>
            <a:ext cx="10515600" cy="391696"/>
          </a:xfrm>
        </p:spPr>
        <p:txBody>
          <a:bodyPr/>
          <a:lstStyle/>
          <a:p>
            <a:r>
              <a:rPr lang="pl-PL" sz="1600" dirty="0">
                <a:solidFill>
                  <a:srgbClr val="002060"/>
                </a:solidFill>
              </a:rPr>
              <a:t>„EDUKATOR OSÓB DOROSŁYCH – TRENDY I WYZWANIA” , WARSZAWA, 3 PAŹDZIERNIKA 2019.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EB3406-A2F9-4ED8-9AE4-70F6D09BF1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062" y="2689312"/>
            <a:ext cx="7657876" cy="364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1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E9EB6EA-E0A6-4FC7-A2B5-2DCB4829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4015"/>
            <a:ext cx="10515600" cy="102981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English Educational System</a:t>
            </a: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2B4E8F5-7013-439A-8E28-A8862B12F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6680" y="-8878"/>
            <a:ext cx="5756250" cy="1453599"/>
          </a:xfrm>
          <a:prstGeom prst="rect">
            <a:avLst/>
          </a:prstGeom>
        </p:spPr>
      </p:pic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EB7693-DCC1-4884-AE55-49A4C627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9779"/>
            <a:ext cx="10515600" cy="391696"/>
          </a:xfrm>
        </p:spPr>
        <p:txBody>
          <a:bodyPr/>
          <a:lstStyle/>
          <a:p>
            <a:r>
              <a:rPr lang="pl-PL" sz="1600" dirty="0">
                <a:solidFill>
                  <a:srgbClr val="002060"/>
                </a:solidFill>
              </a:rPr>
              <a:t>„EDUKATOR OSÓB DOROSŁYCH – TRENDY I WYZWANIA” , WARSZAWA, 3 PAŹDZIERNIKA 2019.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463829-C565-4124-A434-42364B078B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062" y="2570616"/>
            <a:ext cx="7657876" cy="375916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502147D-D85E-45D0-AC7A-6C3FD4C30606}"/>
              </a:ext>
            </a:extLst>
          </p:cNvPr>
          <p:cNvSpPr/>
          <p:nvPr/>
        </p:nvSpPr>
        <p:spPr>
          <a:xfrm>
            <a:off x="2029522" y="2178921"/>
            <a:ext cx="5642517" cy="221466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C5FAE8D-4855-497D-912D-E88B7A6A913A}"/>
              </a:ext>
            </a:extLst>
          </p:cNvPr>
          <p:cNvSpPr/>
          <p:nvPr/>
        </p:nvSpPr>
        <p:spPr>
          <a:xfrm>
            <a:off x="6289288" y="3083204"/>
            <a:ext cx="1248936" cy="51722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304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E9EB6EA-E0A6-4FC7-A2B5-2DCB4829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4015"/>
            <a:ext cx="10515600" cy="102981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English Educational Devolution</a:t>
            </a: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2B4E8F5-7013-439A-8E28-A8862B12F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6680" y="-8878"/>
            <a:ext cx="5756250" cy="1453599"/>
          </a:xfrm>
          <a:prstGeom prst="rect">
            <a:avLst/>
          </a:prstGeom>
        </p:spPr>
      </p:pic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EB7693-DCC1-4884-AE55-49A4C627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9779"/>
            <a:ext cx="10515600" cy="391696"/>
          </a:xfrm>
        </p:spPr>
        <p:txBody>
          <a:bodyPr/>
          <a:lstStyle/>
          <a:p>
            <a:r>
              <a:rPr lang="pl-PL" sz="1600" dirty="0">
                <a:solidFill>
                  <a:srgbClr val="002060"/>
                </a:solidFill>
              </a:rPr>
              <a:t>„EDUKATOR OSÓB DOROSŁYCH – TRENDY I WYZWANIA” , WARSZAWA, 3 PAŹDZIERNIKA 2019.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CCA29D-A3C0-4269-9EB4-1ACE5A8A92B0}"/>
              </a:ext>
            </a:extLst>
          </p:cNvPr>
          <p:cNvPicPr/>
          <p:nvPr/>
        </p:nvPicPr>
        <p:blipFill rotWithShape="1">
          <a:blip r:embed="rId3" cstate="print"/>
          <a:srcRect l="32927" t="31660" r="40133" b="31890"/>
          <a:stretch/>
        </p:blipFill>
        <p:spPr bwMode="auto">
          <a:xfrm>
            <a:off x="3977268" y="2653990"/>
            <a:ext cx="4237464" cy="36757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9880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E9EB6EA-E0A6-4FC7-A2B5-2DCB4829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4015"/>
            <a:ext cx="10515600" cy="102981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English Educational Strategy</a:t>
            </a: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2B4E8F5-7013-439A-8E28-A8862B12F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6680" y="-8878"/>
            <a:ext cx="5756250" cy="1453599"/>
          </a:xfrm>
          <a:prstGeom prst="rect">
            <a:avLst/>
          </a:prstGeom>
        </p:spPr>
      </p:pic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EB7693-DCC1-4884-AE55-49A4C627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9779"/>
            <a:ext cx="10515600" cy="391696"/>
          </a:xfrm>
        </p:spPr>
        <p:txBody>
          <a:bodyPr/>
          <a:lstStyle/>
          <a:p>
            <a:r>
              <a:rPr lang="pl-PL" sz="1600" dirty="0">
                <a:solidFill>
                  <a:srgbClr val="002060"/>
                </a:solidFill>
              </a:rPr>
              <a:t>„EDUKATOR OSÓB DOROSŁYCH – TRENDY I WYZWANIA” , WARSZAWA, 3 PAŹDZIERNIKA 2019.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36729C-7B58-4518-A2B9-AF28410B09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8023" y="2913825"/>
            <a:ext cx="4215954" cy="341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763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E9EB6EA-E0A6-4FC7-A2B5-2DCB4829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4015"/>
            <a:ext cx="10515600" cy="102981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English Educational Strategy</a:t>
            </a: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2B4E8F5-7013-439A-8E28-A8862B12F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6680" y="-8878"/>
            <a:ext cx="5756250" cy="1453599"/>
          </a:xfrm>
          <a:prstGeom prst="rect">
            <a:avLst/>
          </a:prstGeom>
        </p:spPr>
      </p:pic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EB7693-DCC1-4884-AE55-49A4C627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9779"/>
            <a:ext cx="10515600" cy="391696"/>
          </a:xfrm>
        </p:spPr>
        <p:txBody>
          <a:bodyPr/>
          <a:lstStyle/>
          <a:p>
            <a:r>
              <a:rPr lang="pl-PL" sz="1600" dirty="0">
                <a:solidFill>
                  <a:srgbClr val="002060"/>
                </a:solidFill>
              </a:rPr>
              <a:t>„EDUKATOR OSÓB DOROSŁYCH – TRENDY I WYZWANIA” , WARSZAWA, 3 PAŹDZIERNIKA 2019.</a:t>
            </a:r>
          </a:p>
        </p:txBody>
      </p:sp>
      <p:sp>
        <p:nvSpPr>
          <p:cNvPr id="8" name="Symbol zastępczy zawartości 4">
            <a:extLst>
              <a:ext uri="{FF2B5EF4-FFF2-40B4-BE49-F238E27FC236}">
                <a16:creationId xmlns:a16="http://schemas.microsoft.com/office/drawing/2014/main" id="{19B73035-F182-44B2-BC0F-D0C199A81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9833"/>
            <a:ext cx="10515600" cy="3407130"/>
          </a:xfrm>
        </p:spPr>
        <p:txBody>
          <a:bodyPr>
            <a:normAutofit/>
          </a:bodyPr>
          <a:lstStyle/>
          <a:p>
            <a:r>
              <a:rPr lang="en-US" dirty="0"/>
              <a:t>Great complexity of training offer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Great complexity of business needs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3592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E9EB6EA-E0A6-4FC7-A2B5-2DCB4829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4015"/>
            <a:ext cx="10515600" cy="102981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Educational &amp; Vocational Counsellors</a:t>
            </a: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2B4E8F5-7013-439A-8E28-A8862B12F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6680" y="-8878"/>
            <a:ext cx="5756250" cy="1453599"/>
          </a:xfrm>
          <a:prstGeom prst="rect">
            <a:avLst/>
          </a:prstGeom>
        </p:spPr>
      </p:pic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EB7693-DCC1-4884-AE55-49A4C627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9779"/>
            <a:ext cx="10515600" cy="391696"/>
          </a:xfrm>
        </p:spPr>
        <p:txBody>
          <a:bodyPr/>
          <a:lstStyle/>
          <a:p>
            <a:r>
              <a:rPr lang="pl-PL" sz="1600" dirty="0">
                <a:solidFill>
                  <a:srgbClr val="002060"/>
                </a:solidFill>
              </a:rPr>
              <a:t>„EDUKATOR OSÓB DOROSŁYCH – TRENDY I WYZWANIA” , WARSZAWA, 3 PAŹDZIERNIKA 2019.</a:t>
            </a:r>
          </a:p>
        </p:txBody>
      </p:sp>
      <p:sp>
        <p:nvSpPr>
          <p:cNvPr id="9" name="Symbol zastępczy zawartości 4">
            <a:extLst>
              <a:ext uri="{FF2B5EF4-FFF2-40B4-BE49-F238E27FC236}">
                <a16:creationId xmlns:a16="http://schemas.microsoft.com/office/drawing/2014/main" id="{D077D676-C361-4037-897E-4D279BBFB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9833"/>
            <a:ext cx="10515600" cy="3407130"/>
          </a:xfrm>
        </p:spPr>
        <p:txBody>
          <a:bodyPr>
            <a:normAutofit/>
          </a:bodyPr>
          <a:lstStyle/>
          <a:p>
            <a:r>
              <a:rPr lang="en-US" dirty="0"/>
              <a:t>No national team of educational &amp; vocational counsellors</a:t>
            </a:r>
          </a:p>
          <a:p>
            <a:endParaRPr lang="en-US" dirty="0"/>
          </a:p>
          <a:p>
            <a:r>
              <a:rPr lang="en-US" dirty="0"/>
              <a:t>Training packages are trainee-led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5237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E9EB6EA-E0A6-4FC7-A2B5-2DCB4829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4015"/>
            <a:ext cx="10515600" cy="102981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Information Systems</a:t>
            </a: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2B4E8F5-7013-439A-8E28-A8862B12F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6680" y="-8878"/>
            <a:ext cx="5756250" cy="1453599"/>
          </a:xfrm>
          <a:prstGeom prst="rect">
            <a:avLst/>
          </a:prstGeom>
        </p:spPr>
      </p:pic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EB7693-DCC1-4884-AE55-49A4C627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9779"/>
            <a:ext cx="10515600" cy="391696"/>
          </a:xfrm>
        </p:spPr>
        <p:txBody>
          <a:bodyPr/>
          <a:lstStyle/>
          <a:p>
            <a:r>
              <a:rPr lang="pl-PL" sz="1600" dirty="0">
                <a:solidFill>
                  <a:srgbClr val="002060"/>
                </a:solidFill>
              </a:rPr>
              <a:t>„EDUKATOR OSÓB DOROSŁYCH – TRENDY I WYZWANIA” , WARSZAWA, 3 PAŹDZIERNIKA 2019.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E85DFD-0437-4C9F-B65C-155BF3A198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374" r="1955" b="7702"/>
          <a:stretch/>
        </p:blipFill>
        <p:spPr>
          <a:xfrm>
            <a:off x="2847109" y="2728270"/>
            <a:ext cx="6497782" cy="310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19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339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ADULT EDUCATOR - CHALLENGES AND TRENDS  The UK   Simon Dawson</vt:lpstr>
      <vt:lpstr>The Setting</vt:lpstr>
      <vt:lpstr>English Educational System</vt:lpstr>
      <vt:lpstr>English Educational System</vt:lpstr>
      <vt:lpstr>English Educational Devolution</vt:lpstr>
      <vt:lpstr>English Educational Strategy</vt:lpstr>
      <vt:lpstr>English Educational Strategy</vt:lpstr>
      <vt:lpstr>Educational &amp; Vocational Counsellors</vt:lpstr>
      <vt:lpstr>Information Systems</vt:lpstr>
      <vt:lpstr>Information Systems</vt:lpstr>
      <vt:lpstr>Skills Brokers</vt:lpstr>
      <vt:lpstr>Matrix Standard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SyscoPolska 5</dc:creator>
  <cp:lastModifiedBy>Simon Dawson</cp:lastModifiedBy>
  <cp:revision>14</cp:revision>
  <dcterms:created xsi:type="dcterms:W3CDTF">2019-09-16T13:16:44Z</dcterms:created>
  <dcterms:modified xsi:type="dcterms:W3CDTF">2019-09-23T09:01:06Z</dcterms:modified>
</cp:coreProperties>
</file>